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525" y="3181350"/>
            <a:ext cx="30289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28825"/>
            <a:ext cx="10639425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291133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600" y="1993751"/>
            <a:ext cx="10410825" cy="3019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206084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44824"/>
            <a:ext cx="1138237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458112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58726" y="458112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45987" y="458112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178710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97710" y="235986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541" y="2060848"/>
            <a:ext cx="11268075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285293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2026-01-15T09:05:47Z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